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theme/theme1.xml" ContentType="application/vnd.openxmlformats-officedocument.theme+xml"/>
  <Override PartName="/ppt/media/image6.png" ContentType="image/png"/>
  <Override PartName="/ppt/media/image5.png" ContentType="image/png"/>
  <Override PartName="/ppt/media/image4.png" ContentType="image/png"/>
  <Override PartName="/ppt/media/image8.png" ContentType="image/png"/>
  <Override PartName="/ppt/media/image1.png" ContentType="image/png"/>
  <Override PartName="/ppt/media/image9.png" ContentType="image/png"/>
  <Override PartName="/ppt/media/image2.png" ContentType="image/png"/>
  <Override PartName="/ppt/media/image7.png" ContentType="image/png"/>
  <Override PartName="/ppt/media/image3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432000" indent="-3240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0CBEC82-A337-4BD1-AF80-257111D7559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26.8.22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496BFC6-548E-4405-8CE1-8A7CF318492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571680" y="360"/>
            <a:ext cx="8572320" cy="6057720"/>
          </a:xfrm>
          <a:prstGeom prst="rect">
            <a:avLst/>
          </a:prstGeom>
          <a:ln w="0">
            <a:noFill/>
          </a:ln>
        </p:spPr>
      </p:pic>
      <p:sp>
        <p:nvSpPr>
          <p:cNvPr id="42" name=""/>
          <p:cNvSpPr txBox="1"/>
          <p:nvPr/>
        </p:nvSpPr>
        <p:spPr>
          <a:xfrm>
            <a:off x="180000" y="2521080"/>
            <a:ext cx="8820000" cy="3909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algn="ctr"/>
            <a:r>
              <a:rPr b="1" lang="ru-RU" sz="7400" spc="-1" strike="noStrike">
                <a:solidFill>
                  <a:srgbClr val="065eab"/>
                </a:solidFill>
                <a:latin typeface="DejaVu Sans Light"/>
              </a:rPr>
              <a:t> </a:t>
            </a:r>
            <a:r>
              <a:rPr b="1" lang="ru-RU" sz="7400" spc="-1" strike="noStrike">
                <a:solidFill>
                  <a:srgbClr val="065eab"/>
                </a:solidFill>
                <a:latin typeface="DejaVu Sans Light"/>
              </a:rPr>
              <a:t>Профилактика </a:t>
            </a:r>
            <a:endParaRPr b="0" lang="ru-RU" sz="7400" spc="-1" strike="noStrike">
              <a:latin typeface="Arial"/>
            </a:endParaRPr>
          </a:p>
          <a:p>
            <a:pPr algn="ctr"/>
            <a:r>
              <a:rPr b="1" lang="ru-RU" sz="7400" spc="-1" strike="noStrike">
                <a:solidFill>
                  <a:srgbClr val="065eab"/>
                </a:solidFill>
                <a:latin typeface="DejaVu Sans Light"/>
              </a:rPr>
              <a:t>вирусных</a:t>
            </a:r>
            <a:endParaRPr b="0" lang="ru-RU" sz="7400" spc="-1" strike="noStrike">
              <a:latin typeface="Arial"/>
            </a:endParaRPr>
          </a:p>
          <a:p>
            <a:pPr algn="ctr"/>
            <a:r>
              <a:rPr b="1" lang="ru-RU" sz="7400" spc="-1" strike="noStrike">
                <a:solidFill>
                  <a:srgbClr val="065eab"/>
                </a:solidFill>
                <a:latin typeface="DejaVu Sans Light"/>
              </a:rPr>
              <a:t>инфекций</a:t>
            </a:r>
            <a:endParaRPr b="0" lang="ru-RU" sz="7400" spc="-1" strike="noStrike">
              <a:latin typeface="Arial"/>
            </a:endParaRPr>
          </a:p>
        </p:txBody>
      </p:sp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36000"/>
            <a:ext cx="9144000" cy="6822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685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36360" y="0"/>
            <a:ext cx="9143640" cy="685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одержимое 2"/>
          <p:cNvSpPr txBox="1"/>
          <p:nvPr/>
        </p:nvSpPr>
        <p:spPr>
          <a:xfrm>
            <a:off x="5436000" y="3573000"/>
            <a:ext cx="3456000" cy="1079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ru-RU" sz="1500" spc="-1" strike="noStrike">
                <a:solidFill>
                  <a:srgbClr val="000000"/>
                </a:solidFill>
                <a:latin typeface="Monotype Corsiva"/>
              </a:rPr>
              <a:t>    </a:t>
            </a: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" descr=""/>
          <p:cNvPicPr/>
          <p:nvPr/>
        </p:nvPicPr>
        <p:blipFill>
          <a:blip r:embed="rId1"/>
          <a:stretch/>
        </p:blipFill>
        <p:spPr>
          <a:xfrm>
            <a:off x="360" y="13680"/>
            <a:ext cx="9143640" cy="6826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" descr=""/>
          <p:cNvPicPr/>
          <p:nvPr/>
        </p:nvPicPr>
        <p:blipFill>
          <a:blip r:embed="rId1"/>
          <a:stretch/>
        </p:blipFill>
        <p:spPr>
          <a:xfrm>
            <a:off x="0" y="18000"/>
            <a:ext cx="9143640" cy="68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одержимое 2"/>
          <p:cNvSpPr txBox="1"/>
          <p:nvPr/>
        </p:nvSpPr>
        <p:spPr>
          <a:xfrm>
            <a:off x="5580360" y="3573000"/>
            <a:ext cx="3563640" cy="1079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300"/>
              </a:spcBef>
              <a:tabLst>
                <a:tab algn="l" pos="0"/>
              </a:tabLst>
            </a:pPr>
            <a:r>
              <a:rPr b="0" lang="ru-RU" sz="1500" spc="-1" strike="noStrike">
                <a:solidFill>
                  <a:srgbClr val="000000"/>
                </a:solidFill>
                <a:latin typeface="Monotype Corsiva"/>
              </a:rPr>
              <a:t>    </a:t>
            </a: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tabLst>
                <a:tab algn="l" pos="0"/>
              </a:tabLst>
            </a:pPr>
            <a:endParaRPr b="0" lang="ru-RU" sz="15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4" name="" descr=""/>
          <p:cNvPicPr/>
          <p:nvPr/>
        </p:nvPicPr>
        <p:blipFill>
          <a:blip r:embed="rId1"/>
          <a:stretch/>
        </p:blipFill>
        <p:spPr>
          <a:xfrm>
            <a:off x="17640" y="8640"/>
            <a:ext cx="9143640" cy="6858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/>
          <p:nvPr/>
        </p:nvSpPr>
        <p:spPr>
          <a:xfrm>
            <a:off x="3276000" y="1196640"/>
            <a:ext cx="4104000" cy="2592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br/>
            <a:br/>
            <a:br/>
            <a:r>
              <a:rPr b="0" lang="ru-RU" sz="1300" spc="-1" strike="noStrike">
                <a:solidFill>
                  <a:srgbClr val="000000"/>
                </a:solidFill>
                <a:latin typeface="Monotype Corsiva"/>
              </a:rPr>
              <a:t> </a:t>
            </a:r>
            <a:br/>
            <a:endParaRPr b="0" lang="ru-RU" sz="1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Содержимое 2"/>
          <p:cNvSpPr txBox="1"/>
          <p:nvPr/>
        </p:nvSpPr>
        <p:spPr>
          <a:xfrm>
            <a:off x="4284000" y="3501000"/>
            <a:ext cx="3456000" cy="11516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7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684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advTm="2000" p14:dur="4000">
        <p14:honeycomb/>
      </p:transition>
    </mc:Choice>
    <mc:Fallback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13586</TotalTime>
  <Application>LibreOffice/7.1.3.2$Linux_X86_64 LibreOffice_project/10$Build-2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2019-12-09T09:13:02Z</dcterms:created>
  <dc:creator>Org_202</dc:creator>
  <dc:description/>
  <dc:language>ru-RU</dc:language>
  <cp:lastModifiedBy/>
  <dcterms:modified xsi:type="dcterms:W3CDTF">2022-08-24T17:46:58Z</dcterms:modified>
  <cp:revision>1351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58</vt:r8>
  </property>
</Properties>
</file>